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68" r:id="rId2"/>
    <p:sldId id="258" r:id="rId3"/>
    <p:sldId id="261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616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5" d="100"/>
          <a:sy n="95" d="100"/>
        </p:scale>
        <p:origin x="358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93605-0C0C-4258-9724-5F2F9BB3BC90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FFE7F-C917-439A-8026-3D301EB5C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799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F31B3D-E4E3-4A80-AB70-C5564C267266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C0B30D-C07A-425B-A90C-BA7BEB191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190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4245434"/>
            <a:ext cx="8686800" cy="1464906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731795"/>
            <a:ext cx="8686800" cy="44040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6400" y="457200"/>
            <a:ext cx="1828800" cy="5719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457200"/>
            <a:ext cx="7955280" cy="57197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11887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8/9/2024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242816"/>
            <a:ext cx="8686800" cy="14630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799" y="5733288"/>
            <a:ext cx="8686800" cy="43891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904999"/>
            <a:ext cx="4800600" cy="4271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04999"/>
            <a:ext cx="4800600" cy="4271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8/9/2024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772815"/>
            <a:ext cx="4800600" cy="73712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509937"/>
            <a:ext cx="4800600" cy="3662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772815"/>
            <a:ext cx="4800600" cy="73712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9937"/>
            <a:ext cx="4800600" cy="3662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8/9/2024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8/9/2024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760" y="3090672"/>
            <a:ext cx="4663440" cy="18288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799" y="457200"/>
            <a:ext cx="5410201" cy="5715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760" y="4983480"/>
            <a:ext cx="4663440" cy="118872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760" y="3093099"/>
            <a:ext cx="4663440" cy="18288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760" y="4983480"/>
            <a:ext cx="4663440" cy="118872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11887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905001"/>
            <a:ext cx="100584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6800" y="6400800"/>
            <a:ext cx="109728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8/9/2024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2849" y="6400800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7920" y="6400800"/>
            <a:ext cx="109728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5"/>
        </a:buClr>
        <a:buSzPct val="9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200"/>
        </a:spcBef>
        <a:buClr>
          <a:schemeClr val="accent5"/>
        </a:buClr>
        <a:buSzPct val="9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index.html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FLORAL FANTASY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FLOWER DECOR</a:t>
            </a:r>
          </a:p>
        </p:txBody>
      </p:sp>
    </p:spTree>
    <p:extLst>
      <p:ext uri="{BB962C8B-B14F-4D97-AF65-F5344CB8AC3E}">
        <p14:creationId xmlns:p14="http://schemas.microsoft.com/office/powerpoint/2010/main" val="237011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342900" indent="-342900">
              <a:buFont typeface="+mj-lt"/>
              <a:buAutoNum type="arabicPeriod" startAt="8"/>
            </a:pPr>
            <a:r>
              <a:rPr lang="en-US" dirty="0"/>
              <a:t>They create contact us page address of the company and location  geo location and mail address should be clickable the local client from they can send an email.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39198DD-C965-408C-AD18-4F8F7E773D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126761"/>
            <a:ext cx="10058400" cy="3823678"/>
          </a:xfrm>
        </p:spPr>
      </p:pic>
    </p:spTree>
    <p:extLst>
      <p:ext uri="{BB962C8B-B14F-4D97-AF65-F5344CB8AC3E}">
        <p14:creationId xmlns:p14="http://schemas.microsoft.com/office/powerpoint/2010/main" val="288322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06239-C3D2-48AC-8383-E426F32EB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1868" y="2092752"/>
            <a:ext cx="6004780" cy="1527142"/>
          </a:xfrm>
        </p:spPr>
        <p:txBody>
          <a:bodyPr/>
          <a:lstStyle/>
          <a:p>
            <a:r>
              <a:rPr lang="en-US" dirty="0"/>
              <a:t>THANK YOU</a:t>
            </a:r>
            <a:endParaRPr lang="en-P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5D82E-5C99-41F0-B239-15D5D5ED12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799" y="3619894"/>
            <a:ext cx="8686800" cy="688155"/>
          </a:xfrm>
        </p:spPr>
        <p:txBody>
          <a:bodyPr>
            <a:normAutofit/>
          </a:bodyPr>
          <a:lstStyle/>
          <a:p>
            <a:r>
              <a:rPr lang="en-US" dirty="0"/>
              <a:t>				</a:t>
            </a:r>
            <a:r>
              <a:rPr lang="en-US" dirty="0">
                <a:hlinkClick r:id="rId2" action="ppaction://hlinkfile"/>
              </a:rPr>
              <a:t>index.html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4279810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REQURIMENT SPECIFICATION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0751" y="1905001"/>
            <a:ext cx="10058400" cy="4952999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600" dirty="0"/>
              <a:t>The home page should be created with section ,graphics and suitable logo.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Home page should contain details of different flower  with suitable logo.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Brief introductions to various floral themes and decorations  ,Location information for the shop.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Present product information in two ways:</a:t>
            </a:r>
          </a:p>
          <a:p>
            <a:r>
              <a:rPr lang="en-US" sz="1600" dirty="0"/>
              <a:t>(a)  By category (e.g., “Birthdays,” “Anniversaries,” “Weddings”)</a:t>
            </a:r>
          </a:p>
          <a:p>
            <a:r>
              <a:rPr lang="en-US" sz="1600" dirty="0"/>
              <a:t>(b)By specific flower type (e.g., “Rose decors”).</a:t>
            </a:r>
          </a:p>
          <a:p>
            <a:pPr marL="342900" indent="-342900">
              <a:buFont typeface="+mj-lt"/>
              <a:buAutoNum type="arabicPeriod" startAt="5"/>
            </a:pPr>
            <a:r>
              <a:rPr lang="en-US" sz="1600" dirty="0"/>
              <a:t>When user select any flower list of the brand will be display.</a:t>
            </a:r>
          </a:p>
          <a:p>
            <a:pPr marL="342900" indent="-342900">
              <a:buFont typeface="+mj-lt"/>
              <a:buAutoNum type="arabicPeriod" startAt="6"/>
            </a:pPr>
            <a:r>
              <a:rPr lang="en-US" sz="1600" dirty="0"/>
              <a:t>A brief summary individual product should be display and product detail word document which can be download.</a:t>
            </a:r>
          </a:p>
          <a:p>
            <a:pPr marL="342900" indent="-342900">
              <a:buFont typeface="+mj-lt"/>
              <a:buAutoNum type="arabicPeriod" startAt="7"/>
            </a:pPr>
            <a:r>
              <a:rPr lang="en-US" sz="1600" dirty="0"/>
              <a:t>The user should able to compare the product of different well as similar categories.</a:t>
            </a:r>
          </a:p>
          <a:p>
            <a:pPr marL="342900" indent="-342900">
              <a:buFont typeface="+mj-lt"/>
              <a:buAutoNum type="arabicPeriod" startAt="8"/>
            </a:pPr>
            <a:r>
              <a:rPr lang="en-US" sz="1600" dirty="0"/>
              <a:t>They create contact us page address of the company and location  geo location and mail address should be clickable the local client from they can send an email.</a:t>
            </a:r>
          </a:p>
          <a:p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53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en-US" dirty="0"/>
              <a:t>The home page should be created with section ,graphics and suitable logo.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2768CF40-1256-4CAC-85A8-C85F6D6ED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574" y="1905000"/>
            <a:ext cx="9638852" cy="4267200"/>
          </a:xfrm>
        </p:spPr>
      </p:pic>
    </p:spTree>
    <p:extLst>
      <p:ext uri="{BB962C8B-B14F-4D97-AF65-F5344CB8AC3E}">
        <p14:creationId xmlns:p14="http://schemas.microsoft.com/office/powerpoint/2010/main" val="3213178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Home page should contain details of different flower  with suitable logo.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BAA20A1-BC67-4D0F-B628-CA63A92BFC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089" y="1905000"/>
            <a:ext cx="9129822" cy="4267200"/>
          </a:xfrm>
        </p:spPr>
      </p:pic>
    </p:spTree>
    <p:extLst>
      <p:ext uri="{BB962C8B-B14F-4D97-AF65-F5344CB8AC3E}">
        <p14:creationId xmlns:p14="http://schemas.microsoft.com/office/powerpoint/2010/main" val="81423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Brief introductions to various floral themes and decorations  ,Location information for the shop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DB5380-532F-4B57-8B64-80C27C798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Brief Introductions to Floral Themes and Decorations:</a:t>
            </a:r>
            <a:endParaRPr lang="en-US" dirty="0"/>
          </a:p>
          <a:p>
            <a:pPr lvl="1"/>
            <a:r>
              <a:rPr lang="en-US" dirty="0"/>
              <a:t>We’ll create a section on the home page that provides concise descriptions of various floral themes and decoration styles. Users can learn about the significance, symbolism, and aesthetics associated with different flowers.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C1FBAB-01BB-4A0B-B810-77C7E262B9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00" y="3429000"/>
            <a:ext cx="10737130" cy="323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144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45097"/>
            <a:ext cx="10058400" cy="1401141"/>
          </a:xfrm>
        </p:spPr>
        <p:txBody>
          <a:bodyPr>
            <a:normAutofit fontScale="90000"/>
          </a:bodyPr>
          <a:lstStyle/>
          <a:p>
            <a:br>
              <a:rPr lang="en-US" sz="2200" dirty="0"/>
            </a:br>
            <a:br>
              <a:rPr lang="en-US" sz="2200" dirty="0"/>
            </a:br>
            <a:br>
              <a:rPr lang="en-US" sz="2200" dirty="0"/>
            </a:br>
            <a:r>
              <a:rPr lang="en-US" sz="2000" dirty="0"/>
              <a:t>4. Present product information in two ways:</a:t>
            </a:r>
            <a:br>
              <a:rPr lang="en-US" sz="2000" dirty="0"/>
            </a:br>
            <a:r>
              <a:rPr lang="en-US" sz="2000" dirty="0"/>
              <a:t>(a)  By category (e.g., “Birthdays,” “Anniversaries,” “Weddings”)</a:t>
            </a:r>
            <a:br>
              <a:rPr lang="en-US" sz="2000" dirty="0"/>
            </a:br>
            <a:r>
              <a:rPr lang="en-US" sz="2000" dirty="0"/>
              <a:t>(b)By specific flower type (e.g., “Rose decors”).</a:t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C0FEB6E-E286-448F-A34A-9874E4EFA0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257" y="1206631"/>
            <a:ext cx="10058400" cy="2222369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AEB9A30-3B6F-49AE-8AC8-D5A5AD905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343" y="3563332"/>
            <a:ext cx="9601200" cy="3034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162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5. When user select any flower list of the brand will be display.</a:t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F909B2D-3B75-4B29-9E0B-DD1216280E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177" y="1905000"/>
            <a:ext cx="9205645" cy="4267200"/>
          </a:xfrm>
        </p:spPr>
      </p:pic>
    </p:spTree>
    <p:extLst>
      <p:ext uri="{BB962C8B-B14F-4D97-AF65-F5344CB8AC3E}">
        <p14:creationId xmlns:p14="http://schemas.microsoft.com/office/powerpoint/2010/main" val="3481961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6.  A brief summary individual product should be display and product detail word document which can be download.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84969D6-2A2C-4925-A66C-D34E35827A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280" y="1905000"/>
            <a:ext cx="8993440" cy="4267200"/>
          </a:xfrm>
        </p:spPr>
      </p:pic>
    </p:spTree>
    <p:extLst>
      <p:ext uri="{BB962C8B-B14F-4D97-AF65-F5344CB8AC3E}">
        <p14:creationId xmlns:p14="http://schemas.microsoft.com/office/powerpoint/2010/main" val="2230974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 startAt="7"/>
            </a:pPr>
            <a:r>
              <a:rPr lang="en-US" dirty="0"/>
              <a:t>The user should able to compare the product of different well as similar categories.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2FE8C52-6CB5-4A3A-826B-E236529831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037397"/>
            <a:ext cx="10058400" cy="4002405"/>
          </a:xfrm>
        </p:spPr>
      </p:pic>
    </p:spTree>
    <p:extLst>
      <p:ext uri="{BB962C8B-B14F-4D97-AF65-F5344CB8AC3E}">
        <p14:creationId xmlns:p14="http://schemas.microsoft.com/office/powerpoint/2010/main" val="4317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rry Blossom 16x9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17.potx" id="{A8D831F9-2DA4-4700-B230-431725864604}" vid="{ED9A2A59-32A4-4461-8593-D9E87F204B18}"/>
    </a:ext>
  </a:extLst>
</a:theme>
</file>

<file path=ppt/theme/theme2.xml><?xml version="1.0" encoding="utf-8"?>
<a:theme xmlns:a="http://schemas.openxmlformats.org/drawingml/2006/main" name="Office Theme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Cherry blossom nature presentation (widescreen)</Template>
  <TotalTime>118</TotalTime>
  <Words>389</Words>
  <Application>Microsoft Office PowerPoint</Application>
  <PresentationFormat>Widescreen</PresentationFormat>
  <Paragraphs>25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Cambria</vt:lpstr>
      <vt:lpstr>Cherry Blossom 16x9</vt:lpstr>
      <vt:lpstr>FLORAL FANTASY</vt:lpstr>
      <vt:lpstr>REQURIMENT SPECIFICATION</vt:lpstr>
      <vt:lpstr>The home page should be created with section ,graphics and suitable logo.</vt:lpstr>
      <vt:lpstr>2. Home page should contain details of different flower  with suitable logo.</vt:lpstr>
      <vt:lpstr>Brief introductions to various floral themes and decorations  ,Location information for the shop</vt:lpstr>
      <vt:lpstr>   4. Present product information in two ways: (a)  By category (e.g., “Birthdays,” “Anniversaries,” “Weddings”) (b)By specific flower type (e.g., “Rose decors”). </vt:lpstr>
      <vt:lpstr>5. When user select any flower list of the brand will be display. </vt:lpstr>
      <vt:lpstr>6.  A brief summary individual product should be display and product detail word document which can be download.</vt:lpstr>
      <vt:lpstr>The user should able to compare the product of different well as similar categories.</vt:lpstr>
      <vt:lpstr>They create contact us page address of the company and location  geo location and mail address should be clickable the local client from they can send an email.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FLORAL FANTASY</dc:title>
  <dc:creator>Uzair</dc:creator>
  <cp:lastModifiedBy>Uzair</cp:lastModifiedBy>
  <cp:revision>10</cp:revision>
  <dcterms:created xsi:type="dcterms:W3CDTF">2024-08-08T07:31:36Z</dcterms:created>
  <dcterms:modified xsi:type="dcterms:W3CDTF">2024-08-09T16:04:41Z</dcterms:modified>
</cp:coreProperties>
</file>

<file path=docProps/thumbnail.jpeg>
</file>